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13911974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3"/>
    <p:restoredTop sz="95872"/>
  </p:normalViewPr>
  <p:slideViewPr>
    <p:cSldViewPr snapToGrid="0">
      <p:cViewPr varScale="1">
        <p:scale>
          <a:sx n="71" d="100"/>
          <a:sy n="71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49D08-3899-3B48-A7C3-E38010768D2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DD59B-0453-5F47-B042-85B8B3DD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1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1B3F-347E-864C-C0C0-4D4685AA9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824C6-4411-BBB9-1363-5C148ABC6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F8FF7-5E36-D15D-242B-85FF5F1A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E358-7935-A54E-9014-2303CD63FAC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3428E-DADD-9458-E23E-7EC836CF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B2E4-2094-1197-05C9-BFD61EE2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7638-164F-3649-BE81-FD743382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5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8D70-F92F-7961-6FD5-B373084C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E28DC-9684-4942-B555-D79603B69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7DCE0-B1CC-DCC3-3927-29BD2F87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E358-7935-A54E-9014-2303CD63FAC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D2F64-3560-838F-ECD7-738347A6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8E7A-AB2C-EFA8-4EF0-FD3B3E54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7638-164F-3649-BE81-FD743382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2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1AC53-F3C9-07BC-4102-75AE70A7B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5C400-FBFC-1454-2ADB-D76891EF7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5D860-F626-2421-6610-EB9D8467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E358-7935-A54E-9014-2303CD63FAC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FC639-D821-7C61-B695-FA4971B1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9D45A-F2C8-E84C-A08E-DC18D880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7638-164F-3649-BE81-FD743382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6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;p4">
            <a:extLst>
              <a:ext uri="{FF2B5EF4-FFF2-40B4-BE49-F238E27FC236}">
                <a16:creationId xmlns:a16="http://schemas.microsoft.com/office/drawing/2014/main" id="{02B94771-B86D-A946-85D6-0CBEC12B4E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Google Shape;18;p4">
            <a:extLst>
              <a:ext uri="{FF2B5EF4-FFF2-40B4-BE49-F238E27FC236}">
                <a16:creationId xmlns:a16="http://schemas.microsoft.com/office/drawing/2014/main" id="{533179A6-656C-E543-873B-2D5381E729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latin typeface="Montserrat" panose="02000505000000020004" pitchFamily="2" charset="77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>
                <a:latin typeface="Montserrat" panose="02000505000000020004" pitchFamily="2" charset="77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>
                <a:latin typeface="Montserrat" panose="02000505000000020004" pitchFamily="2" charset="77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>
                <a:latin typeface="Montserrat" panose="02000505000000020004" pitchFamily="2" charset="77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>
                <a:latin typeface="Montserrat" panose="02000505000000020004" pitchFamily="2" charset="77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>
                <a:latin typeface="Montserrat" panose="02000505000000020004" pitchFamily="2" charset="77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>
                <a:latin typeface="Montserrat" panose="02000505000000020004" pitchFamily="2" charset="77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>
                <a:latin typeface="Montserrat" panose="02000505000000020004" pitchFamily="2" charset="77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>
                <a:latin typeface="Montserrat" panose="02000505000000020004" pitchFamily="2" charset="77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9FE8B2E-4F2A-7940-B582-C79386328B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60163" y="0"/>
            <a:ext cx="592137" cy="592138"/>
          </a:xfrm>
        </p:spPr>
        <p:txBody>
          <a:bodyPr anchor="ctr"/>
          <a:lstStyle>
            <a:lvl1pPr marL="114300" indent="0" algn="ctr">
              <a:buNone/>
              <a:defRPr sz="1200" b="0" i="0"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16469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93F2-C997-6B67-041B-B281BF1B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4EAB5-6315-FCD3-D782-9FC91A74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2EA58-2BD3-7270-60E3-F129907E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E358-7935-A54E-9014-2303CD63FAC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EB06-EBCC-0562-0DBE-6F6A9D6F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A4364-3B6D-1CA2-B4C6-DDA55168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7638-164F-3649-BE81-FD743382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6438-28C1-D8E8-A4C4-87F2CAF1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27731-B192-E854-C065-BC16D99EB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B5896-D577-EA6E-336D-0533B44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E358-7935-A54E-9014-2303CD63FAC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6688E-9722-C487-3D0C-0C72ACD5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CB0C8-BBBB-6141-FF6D-BAB2B528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7638-164F-3649-BE81-FD743382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3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2736-15E1-8C26-DD53-090021BE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0B36-A49F-8125-959E-F3E483B28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2AA99-E16B-3D2C-924A-546F9A822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84373-B863-61F0-521C-F8418EE7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E358-7935-A54E-9014-2303CD63FAC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01D7A-EE4E-90F2-9C7D-D742FF0A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87140-0788-D926-582A-968F6189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7638-164F-3649-BE81-FD743382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0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B940-E148-7563-D010-708172F6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40C27-813E-25DA-5D77-434E11E2C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61365-5CB1-3239-3D04-C94E3E7FA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46586-5D72-A3F6-9C21-04AAAA507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2C2C4-D0FF-E672-82D6-25C092DFB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F11BCD-E73F-C794-E491-9B4312FD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E358-7935-A54E-9014-2303CD63FAC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0D6E0-96C7-EAD7-7CF5-EA883F13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7E085-FA20-BADA-52B1-69160F0B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7638-164F-3649-BE81-FD743382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9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455F-2D99-9305-4AAB-91C33DD9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B801F-97B8-81D6-846D-E0E731B6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E358-7935-A54E-9014-2303CD63FAC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89832-C694-AA65-AA75-D2FB6380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9AD9B-DD2E-F4EB-D701-A7575B49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7638-164F-3649-BE81-FD743382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4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25FDE-F8F0-FD25-0415-23AFDE9B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E358-7935-A54E-9014-2303CD63FAC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8E324-4CB7-35B1-C311-6172F8EF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E699D-9D98-492B-A66B-2BD71CFD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7638-164F-3649-BE81-FD743382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6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F6FCE-25B5-68A7-5C07-506B7C63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8CB8-A5C3-AF8C-00E9-74254CFBA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B2A05-F437-1B12-010E-80BD5A052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A2398-6965-7372-F942-DE7BB7CA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E358-7935-A54E-9014-2303CD63FAC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6FC71-F671-1EB5-5BF7-BEE13830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C6800-EF68-423E-3FED-9966F45D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7638-164F-3649-BE81-FD743382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1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2CB2-BAED-043C-293E-CFFC5E23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02EBF-67C7-E19B-D275-0FDA64107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E9E29-BACD-2C4A-4A86-ADCD5376C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75A86-E61C-5848-E465-2F93D686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E358-7935-A54E-9014-2303CD63FAC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55DD8-5EF6-64EF-9523-29B2358F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2518C-4F8A-C843-BF13-EAC1C6B2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7638-164F-3649-BE81-FD743382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1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40AFE4-3D4C-B16A-4F89-7529FCCD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5057E-255F-920F-3CC6-0738AFB79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3AEB7-82D3-F9D8-C17E-D0B65A4EB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E358-7935-A54E-9014-2303CD63FAC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1745-3060-AB99-39D0-22EA1E39D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2648E-FE28-DB2F-B42F-7122E83F0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7638-164F-3649-BE81-FD743382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3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49F62A-B6B5-C84F-F245-D19D5578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45" y="327439"/>
            <a:ext cx="9897715" cy="763600"/>
          </a:xfrm>
        </p:spPr>
        <p:txBody>
          <a:bodyPr/>
          <a:lstStyle/>
          <a:p>
            <a:r>
              <a:rPr lang="en-US" dirty="0">
                <a:latin typeface="Montserrat"/>
              </a:rPr>
              <a:t>F C</a:t>
            </a:r>
          </a:p>
        </p:txBody>
      </p:sp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D9C24882-7AD1-34C4-407B-12A19273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54" b="3254"/>
          <a:stretch/>
        </p:blipFill>
        <p:spPr>
          <a:xfrm>
            <a:off x="528195" y="317142"/>
            <a:ext cx="1350490" cy="1373653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C6AB49C-0B51-1F7E-0E21-BB44DA736D14}"/>
              </a:ext>
            </a:extLst>
          </p:cNvPr>
          <p:cNvSpPr txBox="1">
            <a:spLocks/>
          </p:cNvSpPr>
          <p:nvPr/>
        </p:nvSpPr>
        <p:spPr>
          <a:xfrm>
            <a:off x="2033145" y="1086371"/>
            <a:ext cx="8128405" cy="635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cs typeface="Arial"/>
              </a:rPr>
              <a:t>Software Engineering Team Lead</a:t>
            </a:r>
            <a:endParaRPr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12A5197-6943-DCC7-CF3B-DF9BAA446760}"/>
              </a:ext>
            </a:extLst>
          </p:cNvPr>
          <p:cNvSpPr txBox="1">
            <a:spLocks/>
          </p:cNvSpPr>
          <p:nvPr/>
        </p:nvSpPr>
        <p:spPr>
          <a:xfrm>
            <a:off x="482497" y="1947809"/>
            <a:ext cx="3290552" cy="43904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15888" indent="-1158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607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60375" indent="-1127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rgbClr val="1DC2BB"/>
                </a:solidFill>
                <a:effectLst/>
                <a:uLnTx/>
                <a:uFillTx/>
                <a:latin typeface="Montserrat"/>
                <a:cs typeface="Arial"/>
              </a:rPr>
              <a:t>summary:</a:t>
            </a:r>
            <a:endParaRPr lang="en-US" sz="1500" b="0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/>
            </a:endParaRPr>
          </a:p>
          <a:p>
            <a:pPr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Fxxxx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  is a full-stack Software Engineer with 15 years of experience in ITSM, EMR and Semiconductor design industry.</a:t>
            </a:r>
            <a:r>
              <a:rPr lang="en-US" sz="1200" i="1" dirty="0">
                <a:solidFill>
                  <a:srgbClr val="69747C"/>
                </a:solidFill>
                <a:latin typeface="Montserrat"/>
                <a:cs typeface="Arial"/>
              </a:rPr>
              <a:t> </a:t>
            </a:r>
            <a:endParaRPr lang="en-US" sz="1200" b="0" i="1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Fxxxxx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 has designed, developed and tested an entire product migration, ServiceNow Express to Enterprise which had a huge monetary impact on Express customer base at ServiceNow.</a:t>
            </a:r>
            <a:endParaRPr lang="en-US" sz="1200" b="0" i="1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/>
            </a:endParaRPr>
          </a:p>
          <a:p>
            <a:pPr>
              <a:spcBef>
                <a:spcPts val="600"/>
              </a:spcBef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She is passionate about:</a:t>
            </a:r>
            <a:r>
              <a:rPr lang="en-US" sz="1200" i="1" dirty="0">
                <a:solidFill>
                  <a:srgbClr val="69747C"/>
                </a:solidFill>
                <a:latin typeface="Montserrat"/>
                <a:cs typeface="Arial"/>
              </a:rPr>
              <a:t>  </a:t>
            </a:r>
            <a:endParaRPr lang="en-US" sz="1200" b="0" i="1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1" dirty="0">
                <a:solidFill>
                  <a:srgbClr val="69747C"/>
                </a:solidFill>
                <a:latin typeface="Montserrat"/>
                <a:cs typeface="Arial"/>
              </a:rPr>
              <a:t>Project discipline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1" dirty="0">
                <a:solidFill>
                  <a:srgbClr val="69747C"/>
                </a:solidFill>
                <a:latin typeface="Montserrat"/>
                <a:cs typeface="Arial"/>
              </a:rPr>
              <a:t>Code quality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Team </a:t>
            </a:r>
            <a:r>
              <a:rPr lang="en-US" sz="1200" i="1" dirty="0">
                <a:solidFill>
                  <a:srgbClr val="69747C"/>
                </a:solidFill>
                <a:latin typeface="Montserrat"/>
                <a:cs typeface="Arial"/>
              </a:rPr>
              <a:t>e</a:t>
            </a:r>
            <a:r>
              <a:rPr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ngagement</a:t>
            </a:r>
            <a:endParaRPr lang="en-US" sz="1200" b="0" i="1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1" dirty="0">
                <a:solidFill>
                  <a:srgbClr val="69747C"/>
                </a:solidFill>
                <a:latin typeface="Montserrat"/>
              </a:rPr>
              <a:t>Resource optimization</a:t>
            </a:r>
            <a:endParaRPr lang="en-US" sz="1200" b="0" i="1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E3134CAE-7D9C-F5D3-939B-0511B5869876}"/>
              </a:ext>
            </a:extLst>
          </p:cNvPr>
          <p:cNvSpPr txBox="1">
            <a:spLocks/>
          </p:cNvSpPr>
          <p:nvPr/>
        </p:nvSpPr>
        <p:spPr>
          <a:xfrm>
            <a:off x="4120469" y="1947809"/>
            <a:ext cx="3815627" cy="169431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1" kern="1200" cap="all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rgbClr val="1DC2BB"/>
                </a:solidFill>
                <a:effectLst/>
                <a:uLnTx/>
                <a:uFillTx/>
                <a:latin typeface="Montserrat"/>
                <a:cs typeface="Arial"/>
              </a:rPr>
              <a:t>Functional Skills:</a:t>
            </a:r>
            <a:endParaRPr lang="en-US" sz="1200" b="1" i="0" u="none" strike="noStrike" kern="1200" cap="all" spc="0" normalizeH="0" baseline="0" noProof="0" dirty="0">
              <a:ln>
                <a:noFill/>
              </a:ln>
              <a:solidFill>
                <a:srgbClr val="1DC2BB"/>
              </a:solidFill>
              <a:effectLst/>
              <a:uLnTx/>
              <a:uFillTx/>
              <a:latin typeface="Montserrat"/>
              <a:cs typeface="Arial"/>
            </a:endParaRPr>
          </a:p>
          <a:p>
            <a:pPr marL="114300" marR="0" lvl="1" indent="-1143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Cloud Platform Solution Development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/>
            </a:endParaRPr>
          </a:p>
          <a:p>
            <a:pPr marL="114300" marR="0" lvl="1" indent="-1143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Front-end Development</a:t>
            </a:r>
          </a:p>
          <a:p>
            <a:pPr marL="114300" lvl="1" indent="-114300">
              <a:lnSpc>
                <a:spcPct val="100000"/>
              </a:lnSpc>
              <a:defRPr/>
            </a:pPr>
            <a:r>
              <a:rPr lang="en-US" dirty="0">
                <a:solidFill>
                  <a:srgbClr val="69747C"/>
                </a:solidFill>
                <a:latin typeface="Montserrat"/>
                <a:cs typeface="Arial"/>
              </a:rPr>
              <a:t>Performance monitoring 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  <a:p>
            <a:pPr marL="114300" marR="0" lvl="1" indent="-1143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69747C"/>
                </a:solidFill>
                <a:latin typeface="Montserrat"/>
                <a:cs typeface="Arial"/>
              </a:rPr>
              <a:t>Java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/>
            </a:endParaRPr>
          </a:p>
          <a:p>
            <a:pPr marL="114300" marR="0" lvl="1" indent="-1143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TypeS</a:t>
            </a:r>
            <a:r>
              <a:rPr lang="en-US" dirty="0" err="1">
                <a:solidFill>
                  <a:srgbClr val="69747C"/>
                </a:solidFill>
                <a:latin typeface="Montserrat"/>
                <a:cs typeface="Arial"/>
              </a:rPr>
              <a:t>cript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/>
            </a:endParaRPr>
          </a:p>
          <a:p>
            <a:pPr marL="114300" marR="0" lvl="1" indent="-1143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Angular, React</a:t>
            </a:r>
          </a:p>
          <a:p>
            <a:pPr marL="114300" marR="0" lvl="1" indent="-1143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/>
            </a:endParaRP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BC3EBDA2-3169-F2E5-CC2A-3D85C43E042F}"/>
              </a:ext>
            </a:extLst>
          </p:cNvPr>
          <p:cNvSpPr txBox="1">
            <a:spLocks/>
          </p:cNvSpPr>
          <p:nvPr/>
        </p:nvSpPr>
        <p:spPr>
          <a:xfrm>
            <a:off x="8052037" y="1947808"/>
            <a:ext cx="3803573" cy="16943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1" kern="1200" cap="all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14300" indent="-112713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" indent="-112713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" indent="-112713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" indent="-112713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rgbClr val="1DC2BB"/>
                </a:solidFill>
                <a:effectLst/>
                <a:uLnTx/>
                <a:uFillTx/>
                <a:latin typeface="Montserrat"/>
                <a:cs typeface="Arial"/>
              </a:rPr>
              <a:t>Industry Experience:</a:t>
            </a:r>
            <a:endParaRPr lang="en-US" sz="1200" b="1" i="0" u="none" strike="noStrike" kern="1200" cap="all" spc="0" normalizeH="0" baseline="0" noProof="0" dirty="0">
              <a:ln>
                <a:noFill/>
              </a:ln>
              <a:solidFill>
                <a:srgbClr val="1DC2BB"/>
              </a:solidFill>
              <a:effectLst/>
              <a:uLnTx/>
              <a:uFillTx/>
              <a:latin typeface="Montserrat"/>
              <a:cs typeface="Arial"/>
            </a:endParaRPr>
          </a:p>
          <a:p>
            <a:pPr marL="114300" marR="0" lvl="1" indent="-1123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Building end-to-end ServiceNow solution</a:t>
            </a:r>
          </a:p>
          <a:p>
            <a:pPr lvl="1" indent="-112395">
              <a:lnSpc>
                <a:spcPct val="100000"/>
              </a:lnSpc>
              <a:defRPr/>
            </a:pPr>
            <a:r>
              <a:rPr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Platform Security Compliance testing</a:t>
            </a:r>
          </a:p>
          <a:p>
            <a:pPr marL="114300" marR="0" lvl="1" indent="-1123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Microservices Health Monitoring software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/>
            </a:endParaRPr>
          </a:p>
          <a:p>
            <a:pPr marL="114300" marR="0" lvl="1" indent="-1123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Insurance Billing software</a:t>
            </a:r>
          </a:p>
          <a:p>
            <a:pPr marL="114300" marR="0" lvl="1" indent="-1123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69747C"/>
                </a:solidFill>
                <a:latin typeface="Montserrat"/>
                <a:cs typeface="Arial"/>
              </a:rPr>
              <a:t>Semiconductor Design software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DBDA7C11-5CE1-E432-E7D6-F6C422122AB5}"/>
              </a:ext>
            </a:extLst>
          </p:cNvPr>
          <p:cNvSpPr txBox="1">
            <a:spLocks/>
          </p:cNvSpPr>
          <p:nvPr/>
        </p:nvSpPr>
        <p:spPr>
          <a:xfrm>
            <a:off x="4120469" y="3891483"/>
            <a:ext cx="3771966" cy="27283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1" kern="1200" cap="all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rgbClr val="1DC2BB"/>
                </a:solidFill>
                <a:effectLst/>
                <a:uLnTx/>
                <a:uFillTx/>
                <a:latin typeface="Montserrat"/>
                <a:cs typeface="Arial"/>
              </a:rPr>
              <a:t>Selected Experience:</a:t>
            </a:r>
            <a:endParaRPr lang="en-US" sz="1200" b="1" i="0" u="none" strike="noStrike" kern="1200" cap="all" spc="0" normalizeH="0" baseline="0" noProof="0" dirty="0">
              <a:ln>
                <a:noFill/>
              </a:ln>
              <a:solidFill>
                <a:srgbClr val="1DC2BB"/>
              </a:solidFill>
              <a:effectLst/>
              <a:uLnTx/>
              <a:uFillTx/>
              <a:latin typeface="Montserra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69747C"/>
                </a:solidFill>
                <a:latin typeface="Montserrat"/>
                <a:cs typeface="Arial"/>
              </a:rPr>
              <a:t>SWE Team Lead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, Fitbit Services Platform - Google	</a:t>
            </a:r>
            <a:endParaRPr lang="en-US" sz="1200" b="1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/>
            </a:endParaRPr>
          </a:p>
          <a:p>
            <a:pPr>
              <a:defRPr/>
            </a:pPr>
            <a:r>
              <a:rPr lang="en-US" b="0" cap="none" dirty="0">
                <a:solidFill>
                  <a:srgbClr val="69747C"/>
                </a:solidFill>
                <a:latin typeface="Montserrat"/>
                <a:cs typeface="Arial"/>
              </a:rPr>
              <a:t>Performance optimization/ monitoring/ logging improvements.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Introduced different aspects of monitoring for important performance measures for a core routing microservice.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/>
            </a:endParaRPr>
          </a:p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Led a team of 5 engineers for migration of Fitbit Services platform to Google’s platform post Fitbit acquisition. 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D0EBEE6A-D81C-EE47-EC36-BDDF4F8EC3AB}"/>
              </a:ext>
            </a:extLst>
          </p:cNvPr>
          <p:cNvSpPr txBox="1">
            <a:spLocks/>
          </p:cNvSpPr>
          <p:nvPr/>
        </p:nvSpPr>
        <p:spPr>
          <a:xfrm>
            <a:off x="8050972" y="3885600"/>
            <a:ext cx="3803573" cy="2734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1" kern="1200" cap="all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i="0" u="none" strike="noStrike" kern="1200" cap="all" spc="0" normalizeH="0" baseline="0" noProof="0" dirty="0">
              <a:ln>
                <a:noFill/>
              </a:ln>
              <a:solidFill>
                <a:srgbClr val="1DC2BB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Sr. Software Engineer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, ServiceNow 	</a:t>
            </a:r>
            <a:endParaRPr lang="en-US" sz="1200" b="1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Implemented a customer facing SAAS solutions as part of ITSM team.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Designed, developed and tested end-to-end projects such as Express to Enterprise conversion, Virtual Agent for ITSM, Reporting dashboard for Domain Separation and Service Portfolio Management.   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47C"/>
                </a:solidFill>
                <a:effectLst/>
                <a:uLnTx/>
                <a:uFillTx/>
                <a:latin typeface="Montserrat"/>
                <a:cs typeface="Arial"/>
              </a:rPr>
              <a:t>Served as POC for customer facing RCAs for all teams that participated in.</a:t>
            </a:r>
            <a:endParaRPr lang="en-US" sz="1200" b="1" i="0" u="none" strike="noStrike" kern="1200" cap="all" spc="0" normalizeH="0" baseline="0" noProof="0" dirty="0">
              <a:ln>
                <a:noFill/>
              </a:ln>
              <a:solidFill>
                <a:srgbClr val="1DC2BB"/>
              </a:solidFill>
              <a:effectLst/>
              <a:uLnTx/>
              <a:uFillTx/>
              <a:latin typeface="Montserra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69747C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i="0" u="none" strike="noStrike" kern="1200" cap="all" spc="0" normalizeH="0" baseline="0" noProof="0" dirty="0">
              <a:ln>
                <a:noFill/>
              </a:ln>
              <a:solidFill>
                <a:srgbClr val="1DC2BB"/>
              </a:solidFill>
              <a:effectLst/>
              <a:uLnTx/>
              <a:uFillTx/>
              <a:latin typeface="Montserra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9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224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F 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KPM</dc:creator>
  <cp:lastModifiedBy>Kelly Morgan</cp:lastModifiedBy>
  <cp:revision>7</cp:revision>
  <dcterms:created xsi:type="dcterms:W3CDTF">2022-11-21T19:15:23Z</dcterms:created>
  <dcterms:modified xsi:type="dcterms:W3CDTF">2024-10-21T19:23:47Z</dcterms:modified>
</cp:coreProperties>
</file>